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3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59" d="100"/>
          <a:sy n="59" d="100"/>
        </p:scale>
        <p:origin x="90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F22072-383B-4DCB-9AFB-D1E3D3D800D9}" type="datetimeFigureOut">
              <a:rPr lang="zh-CN" altLang="en-US" smtClean="0"/>
              <a:t>2017/6/24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1245F-2EFB-4B0E-A972-F305FB8D2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083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沙利文 人际交往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1245F-2EFB-4B0E-A972-F305FB8D20E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324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米歇尔 </a:t>
            </a:r>
            <a:r>
              <a:rPr lang="en-US" altLang="zh-CN" dirty="0"/>
              <a:t>If…then…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1245F-2EFB-4B0E-A972-F305FB8D20ED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811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自我决定理论强调人的主观能动性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1245F-2EFB-4B0E-A972-F305FB8D20ED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576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3678-3FC0-425E-A37F-A8978E6449E0}" type="datetimeFigureOut">
              <a:rPr lang="zh-CN" altLang="en-US" smtClean="0"/>
              <a:t>2017/6/24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D4F9-55B9-445D-BA5F-5A8FD2E81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77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126"/>
            <a:ext cx="105142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5625"/>
            <a:ext cx="1051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6351"/>
            <a:ext cx="2742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33678-3FC0-425E-A37F-A8978E6449E0}" type="datetimeFigureOut">
              <a:rPr lang="zh-CN" altLang="en-US" smtClean="0"/>
              <a:t>2017/6/24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6351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6351"/>
            <a:ext cx="2742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3D4F9-55B9-445D-BA5F-5A8FD2E81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941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一门人生哲学的课程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30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</a:t>
            </a:r>
            <a:r>
              <a:rPr lang="zh-CN" altLang="zh-CN" b="1"/>
              <a:t>性善与性恶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5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6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人性与环境的交互作用模型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1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6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zh-CN" b="1"/>
              <a:t>视频资料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6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二、积极与消极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0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三、自然性与社会性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5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8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5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一、人格结构特征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人格心理学研究主题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31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二、人格结构内容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二、人格结构内容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8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三、人格结构数量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/>
              <a:t>大五人格特质的描述</a:t>
            </a:r>
            <a:endParaRPr lang="zh-CN" altLang="en-US" sz="3200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0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三、人格结构数量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8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三</a:t>
            </a:r>
            <a:r>
              <a:rPr lang="zh-CN" altLang="zh-CN" b="1"/>
              <a:t>、人格结构</a:t>
            </a:r>
            <a:r>
              <a:rPr lang="zh-CN" altLang="en-US" b="1"/>
              <a:t>数量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6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三</a:t>
            </a:r>
            <a:r>
              <a:rPr lang="zh-CN" altLang="zh-CN" b="1"/>
              <a:t>、人格结构</a:t>
            </a:r>
            <a:r>
              <a:rPr lang="zh-CN" altLang="en-US" b="1"/>
              <a:t>数量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0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三</a:t>
            </a:r>
            <a:r>
              <a:rPr lang="zh-CN" altLang="zh-CN" b="1"/>
              <a:t>、人格结构</a:t>
            </a:r>
            <a:r>
              <a:rPr lang="zh-CN" altLang="en-US" b="1"/>
              <a:t>数量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7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/>
              <a:t>不同理论对行为驱动力的解读</a:t>
            </a:r>
            <a:endParaRPr lang="zh-CN" altLang="en-US" sz="3200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4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87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一、满足与成长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04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行为的不同反应路径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29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38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05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二、回避与趋向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36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二、回避与趋向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95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二、回避与趋向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92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二、回避与趋向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8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二、回避与趋向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63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3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zh-CN" b="1"/>
              <a:t>引读</a:t>
            </a:r>
            <a:r>
              <a:rPr lang="zh-CN" altLang="en-US" b="1"/>
              <a:t>：</a:t>
            </a:r>
            <a:r>
              <a:rPr lang="zh-CN" altLang="zh-CN"/>
              <a:t>理论家的人生还是理论家的理论？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16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69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分析人格发展有三种水平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67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一、人格发展阶段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80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一、人格发展阶段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二、童年人格与成年人格的交互作用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EF768E-AC68-48A4-9B72-F69A18AA2C0D}"/>
              </a:ext>
            </a:extLst>
          </p:cNvPr>
          <p:cNvSpPr/>
          <p:nvPr/>
        </p:nvSpPr>
        <p:spPr>
          <a:xfrm>
            <a:off x="1591734" y="4275666"/>
            <a:ext cx="745067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EB1BA8-B2A3-4006-A588-3D126D3CF094}"/>
              </a:ext>
            </a:extLst>
          </p:cNvPr>
          <p:cNvSpPr/>
          <p:nvPr/>
        </p:nvSpPr>
        <p:spPr>
          <a:xfrm>
            <a:off x="1667933" y="5714999"/>
            <a:ext cx="1117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环境决定</a:t>
            </a:r>
          </a:p>
        </p:txBody>
      </p:sp>
    </p:spTree>
    <p:extLst>
      <p:ext uri="{BB962C8B-B14F-4D97-AF65-F5344CB8AC3E}">
        <p14:creationId xmlns:p14="http://schemas.microsoft.com/office/powerpoint/2010/main" val="1821164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二、童年人格与成年人格的交互作用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86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736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41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zh-CN" sz="2800"/>
              <a:t>不同人格心理学家对人格改变所持的不同态度</a:t>
            </a:r>
            <a:endParaRPr lang="zh-CN" altLang="en-US" sz="2800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321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一、稳定与可变</a:t>
            </a:r>
            <a:r>
              <a:rPr lang="en-US" altLang="zh-CN" b="1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95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/>
              <a:t>人格心理学家的人生特点与人格理论</a:t>
            </a:r>
            <a:endParaRPr lang="zh-CN" altLang="en-US" sz="3200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22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一、稳定与可变</a:t>
            </a:r>
            <a:r>
              <a:rPr lang="en-US" altLang="zh-CN" b="1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96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一、稳定与可变</a:t>
            </a:r>
            <a:r>
              <a:rPr lang="en-US" altLang="zh-CN" b="1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02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一、稳定与可变</a:t>
            </a:r>
            <a:r>
              <a:rPr lang="en-US" altLang="zh-CN" b="1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03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一、稳定与可变</a:t>
            </a:r>
            <a:r>
              <a:rPr lang="en-US" altLang="zh-CN" b="1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92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一、稳定与可变</a:t>
            </a:r>
            <a:r>
              <a:rPr lang="en-US" altLang="zh-CN" b="1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01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一、稳定与可变</a:t>
            </a:r>
            <a:r>
              <a:rPr lang="en-US" altLang="zh-CN" b="1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72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一、稳定与可变</a:t>
            </a:r>
            <a:r>
              <a:rPr lang="en-US" altLang="zh-CN" b="1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80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二、量变与质变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342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153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二、量变与质变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60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理论分类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804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二、量变与质变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357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214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一、遗传与环境的交互作用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78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一、遗传与环境的交互作用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922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一、遗传与环境的交互作用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035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一、遗传与环境的交互作用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72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一、遗传与环境的交互作用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66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二、人格与情境的交互作用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130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二、人格与情境的交互作用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01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三、自我与环境的交互作用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96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687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145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3600" b="1"/>
              <a:t>思考世界与自身的不同方式</a:t>
            </a:r>
            <a:endParaRPr lang="zh-CN" altLang="en-US" sz="3600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873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一、人生叙事——个体人格的深度分析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335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一、人生叙事——个体人格的深度分析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166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一、人生叙事——个体人格的深度分析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131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一、人生叙事——个体人格的深度分析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06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</a:t>
            </a:r>
            <a:r>
              <a:rPr lang="zh-CN" altLang="zh-CN" b="1"/>
              <a:t>大数据——群体人格的描述性分析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726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</a:t>
            </a:r>
            <a:r>
              <a:rPr lang="zh-CN" altLang="zh-CN" b="1"/>
              <a:t>大数据——群体人格的描述性分析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644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大数据人格研究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242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思考题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5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zh-CN" b="1"/>
              <a:t>推荐阅读书目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986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zh-CN" b="1"/>
              <a:t>视频资料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670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71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</a:t>
            </a:r>
            <a:r>
              <a:rPr lang="zh-CN" altLang="zh-CN" b="1"/>
              <a:t>性善与性恶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016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2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394</Words>
  <Application>Microsoft Office PowerPoint</Application>
  <PresentationFormat>自定义</PresentationFormat>
  <Paragraphs>73</Paragraphs>
  <Slides>82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86" baseType="lpstr">
      <vt:lpstr>等线</vt:lpstr>
      <vt:lpstr>等线 Light</vt:lpstr>
      <vt:lpstr>Arial</vt:lpstr>
      <vt:lpstr>Office 主题​​</vt:lpstr>
      <vt:lpstr>一门人生哲学的课程</vt:lpstr>
      <vt:lpstr>人格心理学研究主题</vt:lpstr>
      <vt:lpstr>目录</vt:lpstr>
      <vt:lpstr>引读：理论家的人生还是理论家的理论？</vt:lpstr>
      <vt:lpstr>人格心理学家的人生特点与人格理论</vt:lpstr>
      <vt:lpstr>理论分类</vt:lpstr>
      <vt:lpstr>PowerPoint 演示文稿</vt:lpstr>
      <vt:lpstr>PowerPoint 演示文稿</vt:lpstr>
      <vt:lpstr>一、性善与性恶</vt:lpstr>
      <vt:lpstr>一、性善与性恶</vt:lpstr>
      <vt:lpstr>PowerPoint 演示文稿</vt:lpstr>
      <vt:lpstr>人性与环境的交互作用模型</vt:lpstr>
      <vt:lpstr>PowerPoint 演示文稿</vt:lpstr>
      <vt:lpstr>视频资料</vt:lpstr>
      <vt:lpstr>二、积极与消极</vt:lpstr>
      <vt:lpstr>三、自然性与社会性</vt:lpstr>
      <vt:lpstr>PowerPoint 演示文稿</vt:lpstr>
      <vt:lpstr>PowerPoint 演示文稿</vt:lpstr>
      <vt:lpstr>一、人格结构特征</vt:lpstr>
      <vt:lpstr>二、人格结构内容</vt:lpstr>
      <vt:lpstr>二、人格结构内容</vt:lpstr>
      <vt:lpstr>三、人格结构数量</vt:lpstr>
      <vt:lpstr>大五人格特质的描述</vt:lpstr>
      <vt:lpstr>三、人格结构数量</vt:lpstr>
      <vt:lpstr>三、人格结构数量</vt:lpstr>
      <vt:lpstr>三、人格结构数量</vt:lpstr>
      <vt:lpstr>三、人格结构数量</vt:lpstr>
      <vt:lpstr>PowerPoint 演示文稿</vt:lpstr>
      <vt:lpstr>不同理论对行为驱动力的解读</vt:lpstr>
      <vt:lpstr>一、满足与成长</vt:lpstr>
      <vt:lpstr>行为的不同反应路径</vt:lpstr>
      <vt:lpstr>PowerPoint 演示文稿</vt:lpstr>
      <vt:lpstr>PowerPoint 演示文稿</vt:lpstr>
      <vt:lpstr>二、回避与趋向</vt:lpstr>
      <vt:lpstr>二、回避与趋向</vt:lpstr>
      <vt:lpstr>二、回避与趋向</vt:lpstr>
      <vt:lpstr>二、回避与趋向</vt:lpstr>
      <vt:lpstr>二、回避与趋向</vt:lpstr>
      <vt:lpstr>PowerPoint 演示文稿</vt:lpstr>
      <vt:lpstr>PowerPoint 演示文稿</vt:lpstr>
      <vt:lpstr>分析人格发展有三种水平</vt:lpstr>
      <vt:lpstr>一、人格发展阶段</vt:lpstr>
      <vt:lpstr>一、人格发展阶段</vt:lpstr>
      <vt:lpstr>二、童年人格与成年人格的交互作用</vt:lpstr>
      <vt:lpstr>二、童年人格与成年人格的交互作用</vt:lpstr>
      <vt:lpstr>PowerPoint 演示文稿</vt:lpstr>
      <vt:lpstr>PowerPoint 演示文稿</vt:lpstr>
      <vt:lpstr>不同人格心理学家对人格改变所持的不同态度</vt:lpstr>
      <vt:lpstr>一、稳定与可变 </vt:lpstr>
      <vt:lpstr>一、稳定与可变 </vt:lpstr>
      <vt:lpstr>一、稳定与可变 </vt:lpstr>
      <vt:lpstr>一、稳定与可变 </vt:lpstr>
      <vt:lpstr>一、稳定与可变 </vt:lpstr>
      <vt:lpstr>一、稳定与可变 </vt:lpstr>
      <vt:lpstr>一、稳定与可变 </vt:lpstr>
      <vt:lpstr>一、稳定与可变 </vt:lpstr>
      <vt:lpstr>二、量变与质变</vt:lpstr>
      <vt:lpstr>PowerPoint 演示文稿</vt:lpstr>
      <vt:lpstr>二、量变与质变</vt:lpstr>
      <vt:lpstr>二、量变与质变</vt:lpstr>
      <vt:lpstr>PowerPoint 演示文稿</vt:lpstr>
      <vt:lpstr>一、遗传与环境的交互作用</vt:lpstr>
      <vt:lpstr>一、遗传与环境的交互作用</vt:lpstr>
      <vt:lpstr>一、遗传与环境的交互作用</vt:lpstr>
      <vt:lpstr>一、遗传与环境的交互作用</vt:lpstr>
      <vt:lpstr>一、遗传与环境的交互作用</vt:lpstr>
      <vt:lpstr>二、人格与情境的交互作用</vt:lpstr>
      <vt:lpstr>二、人格与情境的交互作用</vt:lpstr>
      <vt:lpstr>三、自我与环境的交互作用</vt:lpstr>
      <vt:lpstr>PowerPoint 演示文稿</vt:lpstr>
      <vt:lpstr>思考世界与自身的不同方式</vt:lpstr>
      <vt:lpstr>一、人生叙事——个体人格的深度分析</vt:lpstr>
      <vt:lpstr>一、人生叙事——个体人格的深度分析</vt:lpstr>
      <vt:lpstr>一、人生叙事——个体人格的深度分析</vt:lpstr>
      <vt:lpstr>一、人生叙事——个体人格的深度分析</vt:lpstr>
      <vt:lpstr>二、大数据——群体人格的描述性分析</vt:lpstr>
      <vt:lpstr>二、大数据——群体人格的描述性分析</vt:lpstr>
      <vt:lpstr>大数据人格研究</vt:lpstr>
      <vt:lpstr>思考题</vt:lpstr>
      <vt:lpstr>推荐阅读书目</vt:lpstr>
      <vt:lpstr>视频资料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一门人生哲学的课程</dc:title>
  <dc:creator>yan xu</dc:creator>
  <cp:lastModifiedBy>Kraut</cp:lastModifiedBy>
  <cp:revision>12</cp:revision>
  <dcterms:created xsi:type="dcterms:W3CDTF">2017-03-01T09:42:31Z</dcterms:created>
  <dcterms:modified xsi:type="dcterms:W3CDTF">2017-06-24T13:26:06Z</dcterms:modified>
</cp:coreProperties>
</file>